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1680">
          <p15:clr>
            <a:srgbClr val="A4A3A4"/>
          </p15:clr>
        </p15:guide>
        <p15:guide id="5" orient="horz" pos="2640">
          <p15:clr>
            <a:srgbClr val="A4A3A4"/>
          </p15:clr>
        </p15:guide>
        <p15:guide id="6" orient="horz" pos="3120">
          <p15:clr>
            <a:srgbClr val="A4A3A4"/>
          </p15:clr>
        </p15:guide>
        <p15:guide id="7" orient="horz" pos="3600">
          <p15:clr>
            <a:srgbClr val="A4A3A4"/>
          </p15:clr>
        </p15:guide>
        <p15:guide id="8" pos="1680">
          <p15:clr>
            <a:srgbClr val="A4A3A4"/>
          </p15:clr>
        </p15:guide>
        <p15:guide id="9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108" y="444"/>
      </p:cViewPr>
      <p:guideLst>
        <p:guide orient="horz" pos="1200"/>
        <p:guide orient="horz" pos="720"/>
        <p:guide orient="horz" pos="2160"/>
        <p:guide orient="horz" pos="1680"/>
        <p:guide orient="horz" pos="2640"/>
        <p:guide orient="horz" pos="3120"/>
        <p:guide orient="horz" pos="3600"/>
        <p:guide pos="168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5D22-307A-252E-ECAA-79AA6B1F8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FE81A-122E-EFEF-73E5-5D008010B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BBE4-634F-BBB8-FC58-48360E7D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0CD0F-116B-19B0-4A3C-9AC4757B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A34C7-6112-BD18-047C-AFA4E428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E2224-E655-4222-8D0A-F2DA6BDE1D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41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DD811-B235-6056-98BA-87CED0E2B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D605C5-7092-086E-8937-6504E1EDA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AFA2F-4F39-74E6-909C-F2630F6E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5DDF7-A363-E313-AA1A-8249BC1E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EC1F-5415-464C-65F8-10F9F118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7FA66-8D9B-42EE-B594-C33931F6D1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57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D3A890-3628-E47B-219F-CC8372B16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93371-23BD-9821-5091-86B33D04A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5A6EE-5F4F-3E0F-0EDF-34130C4E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E7005-0675-C2D6-9FF9-67238862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8C1E6-84BB-476C-2061-1F3AF860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15D61-066B-42CD-B13A-2F1B2FC587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35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DDC8-A52F-32AE-C222-DDB3BD32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E4BB-1D0F-D846-1505-A625712F8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DEC6-E5A0-9593-DE60-CCE481FE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89E4-3D7F-BB00-A5D9-24657E957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06788-CF7E-94F7-B7D0-D9FB81BC8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C53D8-377F-4E73-982E-E484275687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74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FC84-65E5-8174-99BE-C5724A70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4F554-BB1C-677F-B696-12401914B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B6FA1-FFFF-B908-1A15-DB695E4F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A7478-8E9F-5305-229A-A16F25F7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CB40D-741B-0098-993F-0B48FC30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CCBA5-BD6B-4ABB-B4EA-E7717CED1D5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330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7EC4E-B4E6-8BC6-4BFC-3F76A958F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24EBD-6F5A-D87A-A5CE-4361C3C78E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F57DB-1A01-322A-CB2C-8778A8AC5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7D04D-318D-4D3B-A33E-92F5D492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7F8A5-AF2D-4AA7-8D2F-727079F9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5B0CE-7428-6254-A89B-F1B94002B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072A-53DD-4F7E-A978-D714A010FA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859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9155-CBAC-5F59-4B1F-97E8C13B3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4DC83-28F6-53F8-6336-2587E64A8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022A3-B30C-6968-75EA-5E6196002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1E0944-54F5-24FB-37CF-4CA8D2BB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9437BC-D9A7-9DCB-EFA8-71B1C62CB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D6E19D-44C8-32BA-8C89-F984DB17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750D0-8633-4377-A56A-646486242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E5993-4527-2591-67FD-7776330E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A6FE-15FD-4108-8F2C-2A6892B6AE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54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6CEC-4A90-8C75-EB58-6D6F9D3F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7E4E8-92F3-708C-0267-F55454AB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A5590-3B6B-1868-E12B-775C2C999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90ECE8-745F-3B3A-0057-2D1B57B4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96CE8-DD4A-4115-BF54-051C3AE040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57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09418-6FCA-469E-9FF3-F257FDB1E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170AF-B4C9-9F46-FADD-D15FCFE5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57D55-818D-FD73-18F0-094B4906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C8732-F714-4C8A-86D9-1471540F73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536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1FDCC-96D4-9D26-6A22-CFA503BA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CED20-420E-4D6F-E0F3-4B8A5720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BBC60-DA34-F17E-D15E-6E2FCCBEA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08232-221A-14B7-C942-26DB6E6B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D79FB-D276-1440-5D22-0DAFDF0D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0161D-8877-1F50-F141-B8D01337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3B2D-3DAC-4777-B1E4-20F6B47B15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556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3EE2-2E63-683D-3224-29E2DB34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BA092-C583-F73C-29C1-E4873BEC0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AEC5F-3552-B762-CE4B-23AC60E69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DBD17-318D-2464-C0FD-0082DAAE5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072BC-0B6C-BC0A-E10F-62FE62E7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91109-F830-F3A0-4048-4FC1C2B3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82216-5443-446F-B184-07C92F6460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926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4C5696-C081-6649-C34D-43B3A0714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1623B9-664B-23D7-860D-45EE19C0B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804C063-4BC6-B845-7B48-E555D746F8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51E801-FA59-EB4D-0936-34A2C85522A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EEEF5E-7825-529A-3ECF-959E7AD032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8C6B066-9B1D-45E7-B9B9-557149617E8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C850A10-55AB-E75D-F832-2232FADF47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r>
              <a:rPr lang="en-GB" altLang="en-US" sz="3200" b="1">
                <a:latin typeface="Arial" panose="020B0604020202020204" pitchFamily="34" charset="0"/>
              </a:rPr>
              <a:t>The Earth’s Atmosphere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>
            <a:extLst>
              <a:ext uri="{FF2B5EF4-FFF2-40B4-BE49-F238E27FC236}">
                <a16:creationId xmlns:a16="http://schemas.microsoft.com/office/drawing/2014/main" id="{8296EAF7-DEC4-752C-89EA-84C4DEF47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6096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94DFDA90-2FB9-677C-D25A-4CF0CDFA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4 billion years ago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87D3EF1E-0966-1E5D-A834-66CC2A304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Now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F1B6635E-5C32-C8FE-608A-742B287F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203200"/>
            <a:ext cx="289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Volcanic activity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445234A6-E0DE-613B-C01B-6963EC241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23900"/>
            <a:ext cx="3429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Mainly carbon dioxide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15F8F00B-8466-7031-617C-D598C7508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989013"/>
            <a:ext cx="609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Some methane, ammonia and water vapour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F2F3062C-DC2C-B6E3-7F38-E3DF8F6D1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2713" y="468313"/>
            <a:ext cx="586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/>
              <a:t>Water vapour condenses to form oceans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0D1272A3-23BF-1F64-9894-C89139879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68450"/>
            <a:ext cx="5121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600" b="1"/>
              <a:t>Plants evolve</a:t>
            </a: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35E5A74E-FC1F-9D4C-CB0F-062432CD0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1600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3 billion years ago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0F21D0A9-A802-CDF5-0D37-95A8ABE97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1817688"/>
            <a:ext cx="617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Plants give out oxygen – atmosphere polluted by oxygen</a:t>
            </a: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B79ACE56-CEA6-320C-1C2F-21681C684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085975"/>
            <a:ext cx="6477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Carbon &amp; carbon dioxide taken in by sedimentary rocks as carbonates and fossil fuels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2ADD2108-3E0E-5920-E313-3BE93FB33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79688"/>
            <a:ext cx="617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Methane &amp; ammonia react with oxygen – some nitrogen produced</a:t>
            </a: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17902EEF-84DA-0926-BF0B-FBB4F382A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5" y="2797175"/>
            <a:ext cx="601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Nitrogen produced by organisms including denitrifying bacteria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DC74B70D-3D46-36D8-715B-AADC0C70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5" y="3081338"/>
            <a:ext cx="6477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Micro-organisms that cannot tolerate oxygen killed off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98B82E84-EB39-18AA-F59B-163508F24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3408363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2 billion years ago</a:t>
            </a:r>
          </a:p>
        </p:txBody>
      </p:sp>
      <p:sp>
        <p:nvSpPr>
          <p:cNvPr id="2067" name="Text Box 19">
            <a:extLst>
              <a:ext uri="{FF2B5EF4-FFF2-40B4-BE49-F238E27FC236}">
                <a16:creationId xmlns:a16="http://schemas.microsoft.com/office/drawing/2014/main" id="{78E58E68-F3FD-3DB7-9390-12D36DBDD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854450"/>
            <a:ext cx="548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Oxygen results in ozone layer</a:t>
            </a: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76505737-E854-FE99-7D93-67991267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114800"/>
            <a:ext cx="502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Ozone layer filters out harmful ultra violet light</a:t>
            </a: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12216741-10BD-C6E7-A8AD-9EC41A077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388" y="4865688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1 billion years ago</a:t>
            </a:r>
          </a:p>
        </p:txBody>
      </p:sp>
      <p:sp>
        <p:nvSpPr>
          <p:cNvPr id="2070" name="Text Box 22">
            <a:extLst>
              <a:ext uri="{FF2B5EF4-FFF2-40B4-BE49-F238E27FC236}">
                <a16:creationId xmlns:a16="http://schemas.microsoft.com/office/drawing/2014/main" id="{21D624AA-2DB5-8A06-4A07-763CC3364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5" y="4343400"/>
            <a:ext cx="571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This allows evolution of new organisms</a:t>
            </a: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A6EE33DC-48E7-FF0E-91A9-9277633FE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54650"/>
            <a:ext cx="586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Atmosphere for the past 200 million years:</a:t>
            </a:r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BA6878AB-9CDD-B0BA-F77D-79CF7D624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997575"/>
            <a:ext cx="472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20% Oxygen</a:t>
            </a: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8246DB6D-6CD0-1084-530D-1108678C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275388"/>
            <a:ext cx="541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Small amounts of other gases including water vapour, carbon dioxide, noble gases</a:t>
            </a:r>
          </a:p>
        </p:txBody>
      </p:sp>
      <p:sp>
        <p:nvSpPr>
          <p:cNvPr id="2075" name="Text Box 27">
            <a:extLst>
              <a:ext uri="{FF2B5EF4-FFF2-40B4-BE49-F238E27FC236}">
                <a16:creationId xmlns:a16="http://schemas.microsoft.com/office/drawing/2014/main" id="{9225E947-5BD3-FFBF-2FEA-396F94AB1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715000"/>
            <a:ext cx="548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80% Nitrogen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DB1C726-FFC2-7EE0-5D2B-6E49D533C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14926"/>
            <a:ext cx="2190023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dirty="0">
                <a:latin typeface="Times New Roman" panose="02020603050405020304" pitchFamily="18" charset="0"/>
              </a:rPr>
              <a:t>Visit </a:t>
            </a:r>
            <a:r>
              <a:rPr lang="en-US" altLang="en-US" sz="1200" dirty="0">
                <a:latin typeface="Times New Roman" panose="02020603050405020304" pitchFamily="18" charset="0"/>
                <a:hlinkClick r:id="rId2"/>
              </a:rPr>
              <a:t>www.worldofteaching.com</a:t>
            </a:r>
            <a:endParaRPr lang="en-US" altLang="en-US" sz="1200" dirty="0">
              <a:latin typeface="Times New Roman" panose="02020603050405020304" pitchFamily="18" charset="0"/>
            </a:endParaRPr>
          </a:p>
          <a:p>
            <a:r>
              <a:rPr lang="en-US" altLang="en-US" sz="1200" dirty="0">
                <a:latin typeface="Times New Roman" panose="02020603050405020304" pitchFamily="18" charset="0"/>
              </a:rPr>
              <a:t>For 100’s of free </a:t>
            </a:r>
            <a:r>
              <a:rPr lang="en-US" altLang="en-US" sz="1200" dirty="0" err="1">
                <a:latin typeface="Times New Roman" panose="02020603050405020304" pitchFamily="18" charset="0"/>
              </a:rPr>
              <a:t>powerpoints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utoUpdateAnimBg="0"/>
      <p:bldP spid="2056" grpId="0" autoUpdateAnimBg="0"/>
      <p:bldP spid="2057" grpId="0" autoUpdateAnimBg="0"/>
      <p:bldP spid="2058" grpId="0" autoUpdateAnimBg="0"/>
      <p:bldP spid="2059" grpId="0" autoUpdateAnimBg="0"/>
      <p:bldP spid="2061" grpId="0" autoUpdateAnimBg="0"/>
      <p:bldP spid="2062" grpId="0" autoUpdateAnimBg="0"/>
      <p:bldP spid="2063" grpId="0" autoUpdateAnimBg="0"/>
      <p:bldP spid="2064" grpId="0" autoUpdateAnimBg="0"/>
      <p:bldP spid="2065" grpId="0" autoUpdateAnimBg="0"/>
      <p:bldP spid="2067" grpId="0" autoUpdateAnimBg="0"/>
      <p:bldP spid="2068" grpId="0" autoUpdateAnimBg="0"/>
      <p:bldP spid="2070" grpId="0" autoUpdateAnimBg="0"/>
      <p:bldP spid="2071" grpId="0" autoUpdateAnimBg="0"/>
      <p:bldP spid="2073" grpId="0" autoUpdateAnimBg="0"/>
      <p:bldP spid="2074" grpId="0" autoUpdateAnimBg="0"/>
      <p:bldP spid="207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Arial</vt:lpstr>
      <vt:lpstr>Default Design</vt:lpstr>
      <vt:lpstr>The Earth’s Atmosphere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earths atmosphere</dc:title>
  <dc:creator>John Allen</dc:creator>
  <cp:lastModifiedBy>Nayan GRIFFITHS</cp:lastModifiedBy>
  <cp:revision>8</cp:revision>
  <dcterms:created xsi:type="dcterms:W3CDTF">2003-01-15T15:54:38Z</dcterms:created>
  <dcterms:modified xsi:type="dcterms:W3CDTF">2023-06-02T12:34:47Z</dcterms:modified>
</cp:coreProperties>
</file>